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"/>
  </p:notesMasterIdLst>
  <p:sldIdLst xmlns:a="http://schemas.openxmlformats.org/drawingml/2006/main" xmlns:r="http://schemas.openxmlformats.org/officeDocument/2006/relationships" xmlns:p="http://schemas.openxmlformats.org/presentationml/2006/main"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</p:sldIdLst>
  <p:sldSz cx="12192000" cy="6858000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Mont Heavy" panose="020B0604020202020204" charset="0"/>
      <p:bold r:id="rId7"/>
    </p:embeddedFont>
    <p:embeddedFont>
      <p:font typeface="Mont Light" panose="020B0604020202020204" charset="0"/>
      <p:regular r:id="rId8"/>
    </p:embeddedFont>
    <p:embeddedFont>
      <p:font typeface="Mont Light" panose="020B0604020202020204" charset="0"/>
      <p:regular r:id="rId8"/>
    </p:embeddedFont>
    <p:embeddedFont>
      <p:font typeface="Open Sans" panose="020B0606030504020204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640"/>
    <a:srgbClr val="9FA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D083AE6-46FA-4A59-8FB0-9F97EB10719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8" Type="http://schemas.openxmlformats.org/officeDocument/2006/relationships/font" Target="fonts/font6.fntdata"/>
<Relationship Id="rId13" Type="http://schemas.openxmlformats.org/officeDocument/2006/relationships/presProps" Target="presProps.xml"/>
<Relationship Id="rId3" Type="http://schemas.openxmlformats.org/officeDocument/2006/relationships/font" Target="fonts/font1.fntdata"/>
<Relationship Id="rId7" Type="http://schemas.openxmlformats.org/officeDocument/2006/relationships/font" Target="fonts/font5.fntdata"/>
<Relationship Id="rId12" Type="http://schemas.openxmlformats.org/officeDocument/2006/relationships/font" Target="fonts/font10.fntdata"/>
<Relationship Id="rId2" Type="http://schemas.openxmlformats.org/officeDocument/2006/relationships/notesMaster" Target="notesMasters/notesMaster1.xml"/>
<Relationship Id="rId16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6" Type="http://schemas.openxmlformats.org/officeDocument/2006/relationships/font" Target="fonts/font4.fntdata"/>
<Relationship Id="rId11" Type="http://schemas.openxmlformats.org/officeDocument/2006/relationships/font" Target="fonts/font9.fntdata"/>
<Relationship Id="rId5" Type="http://schemas.openxmlformats.org/officeDocument/2006/relationships/font" Target="fonts/font3.fntdata"/>
<Relationship Id="rId15" Type="http://schemas.openxmlformats.org/officeDocument/2006/relationships/theme" Target="theme/theme1.xml"/>
<Relationship Id="rId10" Type="http://schemas.openxmlformats.org/officeDocument/2006/relationships/font" Target="fonts/font8.fntdata"/>
<Relationship Id="rId4" Type="http://schemas.openxmlformats.org/officeDocument/2006/relationships/font" Target="fonts/font2.fntdata"/>
<Relationship Id="rId9" Type="http://schemas.openxmlformats.org/officeDocument/2006/relationships/font" Target="fonts/font7.fntdata"/>
<Relationship Id="rId14" Type="http://schemas.openxmlformats.org/officeDocument/2006/relationships/viewProps" Target="viewProps.xml"/>
<Relationship Id="rId17" Type="http://schemas.openxmlformats.org/officeDocument/2006/relationships/slide" Target="slides/slide1.xml"/>
<Relationship Id="rId18" Type="http://schemas.openxmlformats.org/officeDocument/2006/relationships/slide" Target="slides/slide2.xml"/>
<Relationship Id="rId19" Type="http://schemas.openxmlformats.org/officeDocument/2006/relationships/slide" Target="slides/slide3.xml"/>
<Relationship Id="rId20" Type="http://schemas.openxmlformats.org/officeDocument/2006/relationships/slide" Target="slides/slide4.xml"/>
<Relationship Id="rId21" Type="http://schemas.openxmlformats.org/officeDocument/2006/relationships/slide" Target="slides/slide5.xml"/>
<Relationship Id="rId22" Type="http://schemas.openxmlformats.org/officeDocument/2006/relationships/slide" Target="slides/slide6.xml"/>
<Relationship Id="rId23" Type="http://schemas.openxmlformats.org/officeDocument/2006/relationships/slide" Target="slides/slide7.xml"/>
<Relationship Id="rId24" Type="http://schemas.openxmlformats.org/officeDocument/2006/relationships/slide" Target="slides/slide8.xml"/>
<Relationship Id="rId25" Type="http://schemas.openxmlformats.org/officeDocument/2006/relationships/slide" Target="slides/slide9.xml"/>
<Relationship Id="rId26" Type="http://schemas.openxmlformats.org/officeDocument/2006/relationships/slide" Target="slides/slide10.xml"/>
<Relationship Id="rId27" Type="http://schemas.openxmlformats.org/officeDocument/2006/relationships/slide" Target="slides/slide11.xml"/>
<Relationship Id="rId28" Type="http://schemas.openxmlformats.org/officeDocument/2006/relationships/slide" Target="slides/slide12.xml"/>
<Relationship Id="rId29" Type="http://schemas.openxmlformats.org/officeDocument/2006/relationships/slide" Target="slides/slide13.xml"/>
<Relationship Id="rId30" Type="http://schemas.openxmlformats.org/officeDocument/2006/relationships/slide" Target="slides/slide14.xml"/>
<Relationship Id="rId31" Type="http://schemas.openxmlformats.org/officeDocument/2006/relationships/slide" Target="slides/slide15.xml"/>
<Relationship Id="rId32" Type="http://schemas.openxmlformats.org/officeDocument/2006/relationships/slide" Target="slides/slide16.xml"/>
<Relationship Id="rId33" Type="http://schemas.openxmlformats.org/officeDocument/2006/relationships/slide" Target="slides/slide17.xml"/>
<Relationship Id="rId34" Type="http://schemas.openxmlformats.org/officeDocument/2006/relationships/slide" Target="slides/slide18.xml"/>
<Relationship Id="rId35" Type="http://schemas.openxmlformats.org/officeDocument/2006/relationships/slide" Target="slides/slide19.xml"/>
<Relationship Id="rId36" Type="http://schemas.openxmlformats.org/officeDocument/2006/relationships/slide" Target="slides/slide20.xml"/>
<Relationship Id="rId37" Type="http://schemas.openxmlformats.org/officeDocument/2006/relationships/slide" Target="slides/slide21.xml"/>
<Relationship Id="rId38" Type="http://schemas.openxmlformats.org/officeDocument/2006/relationships/slide" Target="slides/slide22.xml"/>
<Relationship Id="rId39" Type="http://schemas.openxmlformats.org/officeDocument/2006/relationships/slide" Target="slides/slide23.xml"/>
<Relationship Id="rId40" Type="http://schemas.openxmlformats.org/officeDocument/2006/relationships/slide" Target="slides/slide24.xml"/>
<Relationship Id="rId41" Type="http://schemas.openxmlformats.org/officeDocument/2006/relationships/slide" Target="slides/slide25.xml"/>
</Relationships>
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78FE3-DB01-4D8B-94BE-F31B6ED9B2F4}" type="datetimeFigureOut">
              <a:rPr lang="en-CH" smtClean="0"/>
              <a:t>05/17/2022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58F61-52A3-4284-9341-9F7F1FB9AE7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88289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FBCEB5F2-5789-4716-B16C-695A60A95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t="451" r="4200" b="15928"/>
          <a:stretch/>
        </p:blipFill>
        <p:spPr>
          <a:xfrm>
            <a:off x="0" y="2037"/>
            <a:ext cx="12192000" cy="6855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CBB00-394A-4F52-AB2E-59765AB32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521" y="1191716"/>
            <a:ext cx="11636679" cy="1047631"/>
          </a:xfrm>
          <a:noFill/>
        </p:spPr>
        <p:txBody>
          <a:bodyPr anchor="b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CD58-A6DE-4685-AD63-FEF15B6E3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521" y="2420483"/>
            <a:ext cx="11636679" cy="3551691"/>
          </a:xfrm>
        </p:spPr>
        <p:txBody>
          <a:bodyPr lIns="274320"/>
          <a:lstStyle>
            <a:lvl1pPr marL="0" indent="0" algn="l">
              <a:buNone/>
              <a:defRPr sz="2000" b="0">
                <a:solidFill>
                  <a:srgbClr val="00B0F0"/>
                </a:solidFill>
                <a:latin typeface="Mont Ligh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9551B-901C-4D34-92CB-97F373419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35BA-A7CE-4DE4-BA4E-04DE13CAAB29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AEBD8-4A81-431A-AD17-A6A41664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C2F10-8A59-4F5F-84AA-41447B7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047AF7-CA6D-4D68-BEDE-E39BE46ACCE1}"/>
              </a:ext>
            </a:extLst>
          </p:cNvPr>
          <p:cNvSpPr/>
          <p:nvPr userDrawn="1"/>
        </p:nvSpPr>
        <p:spPr>
          <a:xfrm>
            <a:off x="0" y="0"/>
            <a:ext cx="12192000" cy="75599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sng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51342-4643-434D-AEC3-43D20DCFDECF}"/>
              </a:ext>
            </a:extLst>
          </p:cNvPr>
          <p:cNvSpPr txBox="1"/>
          <p:nvPr userDrawn="1"/>
        </p:nvSpPr>
        <p:spPr>
          <a:xfrm>
            <a:off x="9926906" y="122738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399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91A6-8F2B-4188-87A0-8AB8D22BFD0F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4469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5021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21" y="5781584"/>
            <a:ext cx="5769279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922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3222-261B-441B-9B30-86BFAF809E5B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4446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825" y="5781584"/>
            <a:ext cx="5768975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CA0C6-2B85-43B4-92F5-635817B1E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5781675"/>
            <a:ext cx="5727700" cy="4460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16857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EDBF-B9EE-46CF-A2B0-8EE3479E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AF6FB-AD6C-4882-81B0-96CE078A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3832D-5B97-457A-BE16-A272372A4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BE55C-A71C-4022-9131-15FEDC116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F743A-257A-4CB8-B95B-5C988CC62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5E529E-3A21-43D7-BDFA-A5A848AC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7F57-8D2D-42BA-B55A-90D445C5E320}" type="datetime1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1AC98-0217-4FDD-B158-1F74B7A1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12B28-E129-463E-A880-BAB46D30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81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B276-42C6-48C4-A2D0-A097A7FD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  <a:solidFill>
            <a:srgbClr val="0070C0"/>
          </a:solidFill>
        </p:spPr>
        <p:txBody>
          <a:bodyPr lIns="457200" r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95676-139F-437C-84CA-5CF7DDD4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DB71B-036A-4BEC-86F0-EDFEFDE2EF08}" type="datetime1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420A2-E1DF-4D49-99F2-D3EB982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7E900-54AE-43E4-BB83-C5789362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10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27AEB-BB7C-4254-8707-325AA89D0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B7B7-0FF3-4A2C-AC43-F7175C6B92C9}" type="datetime1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558A9-A9C1-4ED8-A9ED-C4CBE090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ED647-76EB-4236-927F-B7D78416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02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24F0-FC25-4442-B0BF-BA8CE018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FC00E-6690-4AD8-A046-4B5C6440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E2489-E8B1-4638-8450-E6A93485A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D3769-D87D-4AC3-842D-25FA6FB4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82BB3-4412-471D-9666-F484886DD79A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2A216-50B5-446A-B870-D3E1EE07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81DF2-3E25-47D5-861D-21090FF0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83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6508-A225-4874-9EAF-22917310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2C181-9AF7-4887-A58E-9CD34DE9C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23641-3CA3-41A0-908F-A9202B5D1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42A99-71B3-40D2-882D-E5CB06AF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60FB-AFF6-4091-BC6E-B2ACC5584478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4F32E-5C4C-4465-800A-4B1AC8DBD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2F93E-9F34-4A6B-936A-74C4DF71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26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0869-D881-4114-9250-92447B95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05416-A94C-4542-97F1-92AAFB0E1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0D993-0F1C-40EA-AFEE-B6B5B141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0F0C-73CD-4F55-8075-41C6738BAAA7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BE058-B0D8-4632-9A14-D825C824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B8F12-4D34-44B5-9B1D-9E63AA9F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47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A00737-11BB-4E95-A748-27DD62178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31580-301F-4D45-BF3F-3B77F3F0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AB469-45B1-4622-B0A1-4CC1F7F0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BEDA7-737D-42F6-A80F-11BC05D68277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8CB7E-0935-47AE-8D41-C2E027A4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5C856-5925-49B5-A3FB-38FA764D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3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48A43-9742-48CA-9491-6C2FDC78AC32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96640" cy="6858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575" y="365760"/>
            <a:ext cx="8094904" cy="58112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46576" y="6356348"/>
            <a:ext cx="8094904" cy="365125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E3131-83D1-4D54-AB57-3EC86D5A5CC4}"/>
              </a:ext>
            </a:extLst>
          </p:cNvPr>
          <p:cNvSpPr txBox="1"/>
          <p:nvPr userDrawn="1"/>
        </p:nvSpPr>
        <p:spPr>
          <a:xfrm>
            <a:off x="1443990" y="6334780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125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521" y="1227551"/>
            <a:ext cx="11649206" cy="44792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1247-5EB7-40A1-AFD7-5FD82AF1AAB3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21" y="5816374"/>
            <a:ext cx="11649206" cy="36512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4558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96400" cy="6858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107" y="261257"/>
            <a:ext cx="8036372" cy="5445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5108" y="6356349"/>
            <a:ext cx="8036372" cy="36512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5107" y="5816374"/>
            <a:ext cx="8036372" cy="36512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B549F3-71D1-447C-A8EC-CE66D2BCD987}"/>
              </a:ext>
            </a:extLst>
          </p:cNvPr>
          <p:cNvSpPr txBox="1"/>
          <p:nvPr userDrawn="1"/>
        </p:nvSpPr>
        <p:spPr>
          <a:xfrm>
            <a:off x="1443990" y="6334780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674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3E8A-D652-4338-AF10-2620BEDD6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CD88D-4D3C-412E-9FE0-022A07406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BA95A-B650-41C7-9489-6DC88967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174-1282-44A5-AC8B-21F286D386F9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C28A-637A-4CE6-988A-B637DDE1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FEDC3-9E77-41A8-88FA-0756CBBE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CF08-CE9A-4644-A888-AE2F1DE5AE92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7"/>
            <a:ext cx="5727527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80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Right Bigg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CF08-CE9A-4644-A888-AE2F1DE5AE92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266" y="1205547"/>
            <a:ext cx="3598272" cy="4971416"/>
          </a:xfrm>
        </p:spPr>
        <p:txBody>
          <a:bodyPr>
            <a:normAutofit/>
          </a:bodyPr>
          <a:lstStyle>
            <a:lvl1pPr marL="200025" indent="-200025">
              <a:defRPr sz="1600"/>
            </a:lvl1pPr>
            <a:lvl2pPr marL="657225" indent="-200025">
              <a:defRPr sz="1400"/>
            </a:lvl2pPr>
            <a:lvl3pPr marL="1112838" indent="-198438">
              <a:defRPr sz="1200"/>
            </a:lvl3pPr>
            <a:lvl4pPr marL="1576388" indent="-204788">
              <a:defRPr sz="1100"/>
            </a:lvl4pPr>
            <a:lvl5pPr marL="2028825" indent="-200025"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3978" y="1205547"/>
            <a:ext cx="8333756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77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3D6F-CADA-4CBB-9BC8-C824FEFDF3AA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44469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447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65A62F-17DA-4936-8509-B3C9E57604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lIns="274320" tIns="0" rIns="27432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565DF-47A0-4C78-B423-51407FF4D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0521" y="1227551"/>
            <a:ext cx="11649206" cy="494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0586B-4622-490A-AFA5-16C3510B4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8070" y="6356349"/>
            <a:ext cx="14322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55ACC-A649-4413-919F-39E0D17FFCDE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06B1D-4E0B-420D-A7D9-8D1F1DF69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38875" y="6356350"/>
            <a:ext cx="74948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30F5-601E-47E5-936A-31BAE81EA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0521" y="6356349"/>
            <a:ext cx="7390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0FC9EE-2EB0-49E6-A6F0-D9954F3CD3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l="10942" t="14424" r="10940" b="34605"/>
          <a:stretch/>
        </p:blipFill>
        <p:spPr>
          <a:xfrm>
            <a:off x="10392278" y="6390879"/>
            <a:ext cx="1549201" cy="3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9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65" r:id="rId5"/>
    <p:sldLayoutId id="2147483651" r:id="rId6"/>
    <p:sldLayoutId id="2147483652" r:id="rId7"/>
    <p:sldLayoutId id="2147483666" r:id="rId8"/>
    <p:sldLayoutId id="2147483661" r:id="rId9"/>
    <p:sldLayoutId id="2147483662" r:id="rId10"/>
    <p:sldLayoutId id="2147483663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baseline="0">
          <a:solidFill>
            <a:schemeClr val="bg1"/>
          </a:solidFill>
          <a:latin typeface="Mont light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5000"/>
        </a:lnSpc>
        <a:spcBef>
          <a:spcPts val="10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105000"/>
        </a:lnSpc>
        <a:spcBef>
          <a:spcPts val="5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105000"/>
        </a:lnSpc>
        <a:spcBef>
          <a:spcPts val="5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105000"/>
        </a:lnSpc>
        <a:spcBef>
          <a:spcPts val="5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105000"/>
        </a:lnSpc>
        <a:spcBef>
          <a:spcPts val="5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cd26b988159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cd2716939bd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cd220b6ca60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cd2217feb03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cd21f45e295.png"/>
<Relationship Id="rId3" Type="http://schemas.openxmlformats.org/officeDocument/2006/relationships/image" Target="../media/filecd21c673983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cd24268b73f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cd2147b4cd2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cd26089fb0d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cd261eebbeb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cd26d642094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cd265c1086e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5.xml"/>
<Relationship Id="rId2" Type="http://schemas.openxmlformats.org/officeDocument/2006/relationships/image" Target="../media/filecd26a345b0a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cd24cd9e3d0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1.xml"/>
<Relationship Id="rId2" Type="http://schemas.openxmlformats.org/officeDocument/2006/relationships/image" Target="../media/filecd27262f7d3.png"/>
<Relationship Id="rId3" Type="http://schemas.openxmlformats.org/officeDocument/2006/relationships/image" Target="../media/filecd21cae3609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cd241ffa1bb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d234334726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d22e9addff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d27c3f970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521" y="1191716"/>
            <a:ext cx="11636679" cy="1047631"/>
          </a:xfrm>
        </p:spPr>
        <p:txBody>
          <a:bodyPr/>
          <a:lstStyle/>
          <a:p>
            <a:r>
              <a:rPr/>
              <a:t>Test Slide Deck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521" y="2420483"/>
            <a:ext cx="11636679" cy="3551691"/>
          </a:xfrm>
        </p:spPr>
        <p:txBody>
          <a:bodyPr/>
          <a:lstStyle/>
          <a:p>
            <a:r>
              <a:rPr/>
              <a:t>IQR Objects (non-QCed)
Daniel Kaschek, IntiQuan
2024-01-12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7"/>
            <a:ext cx="5727527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2024-01-12 18:15:22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7"/>
            <a:ext cx="5727527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2024-01-12 18:15:24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05547"/>
            <a:ext cx="5769279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205547"/>
            <a:ext cx="5727527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2024-01-12 18:15:25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Layouts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66" y="1205547"/>
            <a:ext cx="3598272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3978" y="1205547"/>
            <a:ext cx="8333756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2024-01-12 18:15:34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84266" y="1205547"/>
            <a:ext cx="3598272" cy="4971416"/>
          </a:xfrm>
          <a:prstGeom prst="rect">
            <a:avLst/>
          </a:prstGeom>
        </p:spPr>
      </p:pic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3773978" y="1205547"/>
            <a:ext cx="8333756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2024-01-12 18:15:34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84266" y="1205547"/>
            <a:ext cx="3598272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3978" y="1205547"/>
            <a:ext cx="8333756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Cars data set from R datasets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The data vie the speed of cars and distances taken to stop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2024-01-12 18:15:34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66" y="1205547"/>
            <a:ext cx="3598272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3978" y="1205547"/>
            <a:ext cx="8333756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2024-01-12 18:15:34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Test IQR Objects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(1)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Normally distributed random numbers were used.
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2024-01-12 18:16:04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Plain Slides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(2)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Normally distributed random numbers were used.
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2024-01-12 18:16:04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(3)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Normally distributed random numbers were used.
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2024-01-12 18:16:04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Well-known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Used well known standard data set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mtcars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Applied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xfooter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2024-01-12 18:16:05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596400" cy="6858000"/>
          </a:xfrm>
        </p:spPr>
        <p:txBody>
          <a:bodyPr/>
          <a:lstStyle/>
          <a:p>
            <a:r>
              <a:rPr/>
              <a:t>Plotting white noise and testing the wide title layout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3905107" y="261257"/>
            <a:ext cx="8036372" cy="544557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905107" y="5816374"/>
            <a:ext cx="8036372" cy="365125"/>
          </a:xfrm>
        </p:spPr>
        <p:txBody>
          <a:bodyPr/>
          <a:lstStyle/>
          <a:p>
            <a:r>
              <a:rPr/>
              <a:t>
File: ../Output/01_test/subset_normal_distributions.pdf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05108" y="6356349"/>
            <a:ext cx="8036372" cy="365125"/>
          </a:xfrm>
        </p:spPr>
        <p:txBody>
          <a:bodyPr/>
          <a:lstStyle/>
          <a:p>
            <a:r>
              <a:rPr/>
              <a:t>IQSlidedeck_IQRobjects.R | Date: 2024-01-12 18:16:07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Cars data set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47928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250521" y="5816374"/>
            <a:ext cx="11649206" cy="365125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2024-01-12 18:16:09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/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05547"/>
            <a:ext cx="5769279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825" y="5781584"/>
            <a:ext cx="5768975" cy="445634"/>
          </a:xfrm>
        </p:spPr>
        <p:txBody>
          <a:bodyPr/>
          <a:lstStyle/>
          <a:p>
            <a:r>
              <a:rPr/>
              <a:t>Normally distributed random numbers were used.
File: ../Output/01_test/normal_distributions_longlist.pdf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5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6172199" y="1205548"/>
            <a:ext cx="5727527" cy="444690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72200" y="5781675"/>
            <a:ext cx="5727700" cy="446088"/>
          </a:xfrm>
        </p:spPr>
        <p:txBody>
          <a:bodyPr/>
          <a:lstStyle/>
          <a:p>
            <a:r>
              <a:rPr/>
              <a:t>Normally distributed random numbers were used.
File: ../Output/01_test/normal_distributions_longlist.pdf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2024-01-12 18:16:10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Just a test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521" y="1227551"/>
            <a:ext cx="11649206" cy="4949412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2024-01-12 18:15:21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Slides with plots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Source: Ezekiel, M. (1930) Methods of Correlation Analysis. Wiley.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2024-01-12 18:15:21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png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2024-01-12 18:15:26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pdf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2024-01-12 18:15:27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ggplot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2024-01-12 18:15:33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Slides with tables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8" baseType="lpstr">
      <vt:lpstr>Wingdings</vt:lpstr>
      <vt:lpstr>Arial</vt:lpstr>
      <vt:lpstr>Mont Light</vt:lpstr>
      <vt:lpstr>Mont Heavy</vt:lpstr>
      <vt:lpstr>Calibri</vt:lpstr>
      <vt:lpstr>Open Sans</vt:lpstr>
      <vt:lpstr>Mont Light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>Daniel Kaschek</dc:creator>
  <cp:lastModifiedBy>daniel</cp:lastModifiedBy>
  <cp:revision>39</cp:revision>
  <dcterms:created xsi:type="dcterms:W3CDTF">2019-10-14T19:42:36Z</dcterms:created>
  <dcterms:modified xsi:type="dcterms:W3CDTF">2024-01-12T18:16:50Z</dcterms:modified>
</cp:coreProperties>
</file>